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1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56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9" r:id="rId38"/>
    <p:sldId id="275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043" autoAdjust="0"/>
  </p:normalViewPr>
  <p:slideViewPr>
    <p:cSldViewPr snapToGrid="0">
      <p:cViewPr varScale="1">
        <p:scale>
          <a:sx n="57" d="100"/>
          <a:sy n="57" d="100"/>
        </p:scale>
        <p:origin x="2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7A6DA-5F67-4055-A142-FF1E0510773A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3F8E4-0893-4E37-BDFA-E1ACAB16E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39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8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945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002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91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72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173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154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40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7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77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960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05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33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670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390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178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668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092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6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54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60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24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85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08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589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9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93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698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44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435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28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88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274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203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03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6849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219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72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051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17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9646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60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203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97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0826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11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2845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39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442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521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029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바탕</a:t>
            </a:r>
            <a:r>
              <a:rPr lang="en-US" altLang="ko-KR" dirty="0"/>
              <a:t>: 9.79X13.42, (10.22, 4.63)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: 1.48X1.97 (15.94, 6.57)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F8E4-0893-4E37-BDFA-E1ACAB16EE1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95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EB7ED-87F1-4706-98DF-39907B962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3B8046-1FA3-4801-AA22-F2FADC72A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CCAE4-9B1A-4051-8A3C-526932CB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F3B86-6141-4EBF-AA6F-BCE466DE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00A2B-8A31-46BD-B3D4-B0D76624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50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FA36A-5215-4071-BB19-C74F3022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3AF528-233B-406F-A6AF-6BD59E42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65FF8-2ECE-46BA-AC2A-EA8535FE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D936A-2896-4E9F-A8A7-76F86964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22478-D162-4466-B60B-C417BB18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7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DF52B4-4E67-4FEF-9094-9A3FFA4D6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4CE92-CB37-440B-B8BF-D7325B398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45D06-67CB-4FF6-857D-693616A7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125D2E-310B-44BC-BA3E-F98D8B10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3C2DA-266F-423D-B663-F369D1025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83A51-A679-4362-B336-48EFD8D0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5C820-75B5-4DEB-92A3-5AF833DB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9FE68D-25AD-4D72-9AB4-2D8B65F7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3B1C8-20D9-4DF0-A9B9-74A58CC4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684D6-5EBD-4D5B-AB7B-4A60713D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3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D1459-DE14-48E5-AE6D-B2F0A9BB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EDC65D-1A41-4A53-8011-92D45AF56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5DC1A5-1392-459A-A7CE-BDF4B9E12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4368D-3C1E-4580-A920-FBB8FCCE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0A18D-49DA-43A6-8C4D-D5CA1E16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1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D287F-1A80-40D8-A84D-B15F34F0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6E5D33-9733-4A1B-8E0C-497B9536A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075652-CD05-4D1A-B0F8-321ADECA3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7FCD65-9151-40CA-B38F-803BA868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9167AD-8F7B-4172-9BCD-2600413DC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12DE1C-4B90-4B84-9786-5504C6583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3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18AFE-A836-4DCC-8B33-7F1A5BD0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55CB0F-EE6A-40CE-A29E-57DC3078C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30A68-91D3-473E-8D9E-87B2A42A2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B7F239-E5D3-4F2F-9582-2DE0CED21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417D23-07A1-4326-95F5-200ACFD05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2DA5B-E842-4C20-A576-701AF123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B5A6E-90D4-470B-951A-12255CE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95DF1A-FEEC-43A4-8AB2-C6753B56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4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06CFE-1EF8-440B-87A5-3299111C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18B068-E8E1-4519-A2A5-443B8F0D7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7072C9-7C6C-433B-9A11-5E0E1339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1D492-F4BB-4235-8B00-CF3E430D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29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E2D1F1-8953-43D9-850F-161EDC0C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C39A50-52D3-4B26-97D7-394D0889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3D6BFB-2CE8-461C-B2CA-0661E8DE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76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E3022-DAA3-4A16-B334-79F07DD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81994-F42B-4029-9C77-2AC4DFBFC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FA6B6C-0ADB-4F0C-808B-C5B3EB806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C6F31-018D-478A-9128-719D3026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9646F2-F3F1-421A-AD27-02EA5F16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1282B-3739-4083-AAD6-5B6ADCBF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9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D93B5-563E-4648-9AE3-3F15396D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E60156-17F9-471D-BFF6-40F90D999F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B49349-0D21-4217-B0DC-F509402E1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5C7C5F-49E2-4EED-B274-145C13D3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4DEA4D-747F-4E44-990F-28FC9199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4A550-01DE-4826-815D-3D407FBC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1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F95F47-2A82-4E04-8799-2F750A8B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05E270-5EC5-4332-A6FA-71F428919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12ED3-B73D-4638-8AA6-B29BC8A8C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10196-3DC0-4F63-9B58-1DB447BF3A48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631B8C-BA69-496E-BB4D-60DEAD241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BEDF50-041F-4E2F-ACA3-9FE8CC2B2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1CD2C-DAB1-47DC-A55E-18111F80E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58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B21D2-4A63-44A0-B40C-0F5378770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01"/>
            <a:ext cx="9144000" cy="1101300"/>
          </a:xfrm>
        </p:spPr>
        <p:txBody>
          <a:bodyPr/>
          <a:lstStyle/>
          <a:p>
            <a:r>
              <a:rPr lang="en-US" altLang="ko-KR" dirty="0" err="1"/>
              <a:t>insideStim</a:t>
            </a:r>
            <a:r>
              <a:rPr lang="en-US" altLang="ko-KR" dirty="0"/>
              <a:t> templates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9B65D-2A00-438F-9B9A-8C66AA865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5969"/>
            <a:ext cx="9144000" cy="32559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Keep fractals’ order!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To change background, simply ungroup the image and then replace background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Be sure to crop image of any excess space (used ‘</a:t>
            </a:r>
            <a:r>
              <a:rPr lang="en-US" altLang="ko-KR" dirty="0" err="1"/>
              <a:t>Trimmy</a:t>
            </a:r>
            <a:r>
              <a:rPr lang="en-US" altLang="ko-KR" dirty="0"/>
              <a:t>!’)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To change fractal, ungroup and then replace the fractal image</a:t>
            </a:r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16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, 앉아있는, 음식, 표면이(가) 표시된 사진&#10;&#10;자동 생성된 설명">
            <a:extLst>
              <a:ext uri="{FF2B5EF4-FFF2-40B4-BE49-F238E27FC236}">
                <a16:creationId xmlns:a16="http://schemas.microsoft.com/office/drawing/2014/main" id="{8B05E540-BA5D-41B4-A99A-5F43B96785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00" y="2365200"/>
            <a:ext cx="709200" cy="5328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08374B2-AC47-4228-BDB4-86A42D8AEB1E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7" name="그림 6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2FCA8971-D6E4-4D05-89E3-A839E8FBAC6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녹색, 앉아있는, 건물, 테이블이(가) 표시된 사진&#10;&#10;자동 생성된 설명">
              <a:extLst>
                <a:ext uri="{FF2B5EF4-FFF2-40B4-BE49-F238E27FC236}">
                  <a16:creationId xmlns:a16="http://schemas.microsoft.com/office/drawing/2014/main" id="{0F824E54-EDA2-4CEA-A818-D888DCE0EF6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100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A292E53-4337-4E04-BB41-6237FA2E5892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7" name="그림 6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3A45E814-A314-4DEA-B26F-8F01907F2A8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케이크, 대형, 테이블, 보는이(가) 표시된 사진&#10;&#10;자동 생성된 설명">
              <a:extLst>
                <a:ext uri="{FF2B5EF4-FFF2-40B4-BE49-F238E27FC236}">
                  <a16:creationId xmlns:a16="http://schemas.microsoft.com/office/drawing/2014/main" id="{E9BD0AB6-AC88-4B6D-BD75-84C61C7918C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29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B550C24-5D26-4D10-BDBD-C98DA722E7FF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FF44E473-7AFB-410B-B55C-9B6893B273F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어두운, 앉아있는, 쥐고있는, 켜진이(가) 표시된 사진&#10;&#10;자동 생성된 설명">
              <a:extLst>
                <a:ext uri="{FF2B5EF4-FFF2-40B4-BE49-F238E27FC236}">
                  <a16:creationId xmlns:a16="http://schemas.microsoft.com/office/drawing/2014/main" id="{0CA7F556-FC57-4D02-9AD3-4D007B53742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51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152450C-681C-4213-9BAC-BD4284EEA577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7" name="그림 6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F11B9927-E965-43FC-8B85-55BBA640D4B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보는, 어두운, 휴대폰, 앉아있는이(가) 표시된 사진&#10;&#10;자동 생성된 설명">
              <a:extLst>
                <a:ext uri="{FF2B5EF4-FFF2-40B4-BE49-F238E27FC236}">
                  <a16:creationId xmlns:a16="http://schemas.microsoft.com/office/drawing/2014/main" id="{302F5362-E870-4B90-8911-9863BFE6E74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52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D94F09E-8478-46DB-9890-1E05F44499ED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7" name="그림 6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BA4EBE7B-389C-4C18-A480-D44CED97B0A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사진, 옅은, 앉아있는, 켜진이(가) 표시된 사진&#10;&#10;자동 생성된 설명">
              <a:extLst>
                <a:ext uri="{FF2B5EF4-FFF2-40B4-BE49-F238E27FC236}">
                  <a16:creationId xmlns:a16="http://schemas.microsoft.com/office/drawing/2014/main" id="{01E9B3E8-3ADB-4B13-B1F0-CEAC9A2EA4B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155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69BB474-E620-49FE-A37A-5FE3C0CA5051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7" name="그림 6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874E4F9C-7D46-473A-AF5A-85895FDD2D6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어두운, 켜진, 옅은, 전면이(가) 표시된 사진&#10;&#10;자동 생성된 설명">
              <a:extLst>
                <a:ext uri="{FF2B5EF4-FFF2-40B4-BE49-F238E27FC236}">
                  <a16:creationId xmlns:a16="http://schemas.microsoft.com/office/drawing/2014/main" id="{9933626E-EBFC-4C5E-8F33-8E2E305839D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215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DA8FAB9-9333-4417-B49B-9C95D8CE9F24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7" name="그림 6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06FB16FC-3759-4F8E-938E-3772069AD4D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옅은, 연기이(가) 표시된 사진&#10;&#10;자동 생성된 설명">
              <a:extLst>
                <a:ext uri="{FF2B5EF4-FFF2-40B4-BE49-F238E27FC236}">
                  <a16:creationId xmlns:a16="http://schemas.microsoft.com/office/drawing/2014/main" id="{B1083630-D39E-46E5-A900-8545B07E4F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89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DA3562A-49DE-4A72-B9F1-186E57E12127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7" name="그림 6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C75E636A-B1E2-4181-883E-20C9509FC1E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의류, 어두운, 옅은, 꽃이(가) 표시된 사진&#10;&#10;자동 생성된 설명">
              <a:extLst>
                <a:ext uri="{FF2B5EF4-FFF2-40B4-BE49-F238E27FC236}">
                  <a16:creationId xmlns:a16="http://schemas.microsoft.com/office/drawing/2014/main" id="{6F858EEA-A021-4419-9AD2-E17AA44E1DA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593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1AAE9EC-4234-42C1-A4E9-1D687B4A65B3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7" name="그림 6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6F1E6F7A-7687-48F1-B4C6-8D748A4E8E3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옅은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44DE008E-EE5C-4771-8BC4-F2BEDA9FE8F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77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38C037B-304E-464B-8DEA-C1202A3B8957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7" name="그림 6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33EC0309-CA8C-435D-8A0D-B5E560606F1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옅은, 밤, 켜진, 크리스마스이(가) 표시된 사진&#10;&#10;자동 생성된 설명">
              <a:extLst>
                <a:ext uri="{FF2B5EF4-FFF2-40B4-BE49-F238E27FC236}">
                  <a16:creationId xmlns:a16="http://schemas.microsoft.com/office/drawing/2014/main" id="{A0F3FB19-05AF-4231-AD27-52AB69B9D6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05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55B93EC-961C-43F6-BF03-061A278EEAC3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4D9D5621-AFD1-4EBE-B72D-D8DC983BA6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동물, 옅은, 쥐고있는, 밤이(가) 표시된 사진&#10;&#10;자동 생성된 설명">
              <a:extLst>
                <a:ext uri="{FF2B5EF4-FFF2-40B4-BE49-F238E27FC236}">
                  <a16:creationId xmlns:a16="http://schemas.microsoft.com/office/drawing/2014/main" id="{FB7F62CE-2A6D-4054-8472-97CFA5E6AB1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093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87BBC58-0A68-4509-ABE6-AA38396921E1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147F82A-A359-41E1-8BED-D1012009F41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5" name="그림 4" descr="동물, 옅은, 쥐고있는, 밤이(가) 표시된 사진&#10;&#10;자동 생성된 설명">
              <a:extLst>
                <a:ext uri="{FF2B5EF4-FFF2-40B4-BE49-F238E27FC236}">
                  <a16:creationId xmlns:a16="http://schemas.microsoft.com/office/drawing/2014/main" id="{B0724239-723C-4342-9F11-F6031E020CA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9765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0966AB3-9E02-400D-AA8B-6D098979BE9F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51EB03-FA8F-46E8-8462-6BB42BEC297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어두운, 앉아있는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EC075E1F-0849-4790-B715-27D738B0D58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216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52C15E9-B6C4-4BDB-BEBE-C5852CBBDA0C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74EC27-F194-4174-973E-B2ABAB0D2BD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테이블, 앉아있는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878FF5D6-4712-4AD1-AC2E-78B4A6ADD9D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0074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66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FC8F39A-3E06-49EA-912C-8C85AFC6EB5A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E3B63D-551A-4C76-AD3B-560F62ADA52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D26A376-CF22-4F24-9E21-1399A7B9FF4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4362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1F931AD-235F-4919-8BDE-02AB8FB5D8FF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335CD5-5B6C-4E07-8DE8-EE43C0DBBDF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케이블, 파란색, 자동차, 옅은이(가) 표시된 사진&#10;&#10;자동 생성된 설명">
              <a:extLst>
                <a:ext uri="{FF2B5EF4-FFF2-40B4-BE49-F238E27FC236}">
                  <a16:creationId xmlns:a16="http://schemas.microsoft.com/office/drawing/2014/main" id="{0032A777-9EB2-4F33-B278-4A8698579A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2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A3B74EC-7E34-4B27-A9AC-087965E7E39F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054758-878D-46CB-A65C-611EF9E0518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테이블, 앉아있는, 음식, 표면이(가) 표시된 사진&#10;&#10;자동 생성된 설명">
              <a:extLst>
                <a:ext uri="{FF2B5EF4-FFF2-40B4-BE49-F238E27FC236}">
                  <a16:creationId xmlns:a16="http://schemas.microsoft.com/office/drawing/2014/main" id="{A375FEF2-EB23-4D1C-961A-64419A5B138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3525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9EE25C-4989-473A-B37F-47F3D9032037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CB749E1-4407-4189-BC0A-8521DA0948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앉아있는, 모니터, 테이블, 옅은이(가) 표시된 사진&#10;&#10;자동 생성된 설명">
              <a:extLst>
                <a:ext uri="{FF2B5EF4-FFF2-40B4-BE49-F238E27FC236}">
                  <a16:creationId xmlns:a16="http://schemas.microsoft.com/office/drawing/2014/main" id="{3C394DAC-3962-4BBF-A1B2-38288B9B769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4087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D6EC1F-DE70-4D5F-8F12-E74F17EA04D3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8A14C23-45EC-4F74-932D-28C2B2A4200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어두운, 앉아있는, 별, 옅은이(가) 표시된 사진&#10;&#10;자동 생성된 설명">
              <a:extLst>
                <a:ext uri="{FF2B5EF4-FFF2-40B4-BE49-F238E27FC236}">
                  <a16:creationId xmlns:a16="http://schemas.microsoft.com/office/drawing/2014/main" id="{C64FD626-188D-41FD-9E37-17EAF553689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111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4B76B7A-ACE5-4008-992B-BC449EC760A4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7D32188-BCF2-4D96-86F5-BE1D3C282C2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녹색, 앉아있는, 건물, 테이블이(가) 표시된 사진&#10;&#10;자동 생성된 설명">
              <a:extLst>
                <a:ext uri="{FF2B5EF4-FFF2-40B4-BE49-F238E27FC236}">
                  <a16:creationId xmlns:a16="http://schemas.microsoft.com/office/drawing/2014/main" id="{6E9B0307-C217-4166-99AC-CAA788A971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810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097EA85-2C5A-4008-B968-B3CA5BB4DCB1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C08258-3139-4D79-9E7E-B3B5859FD97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케이크, 대형, 테이블, 보는이(가) 표시된 사진&#10;&#10;자동 생성된 설명">
              <a:extLst>
                <a:ext uri="{FF2B5EF4-FFF2-40B4-BE49-F238E27FC236}">
                  <a16:creationId xmlns:a16="http://schemas.microsoft.com/office/drawing/2014/main" id="{C5148CD1-4E9E-4E67-98CF-5149BDDA34A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94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61C276A-8009-44E6-B601-A0EB15EC7CB0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4" name="그림 3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C83D7B0A-AF70-4BA0-816B-3309EB9F07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어두운, 앉아있는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85ACDF7E-8A92-427E-89D2-A903D6CAA71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753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5A2D3BC-589C-43CA-AA63-A9B6A6F863BF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03E9892-F18C-47EF-9B39-65734A6E723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어두운, 앉아있는, 쥐고있는, 켜진이(가) 표시된 사진&#10;&#10;자동 생성된 설명">
              <a:extLst>
                <a:ext uri="{FF2B5EF4-FFF2-40B4-BE49-F238E27FC236}">
                  <a16:creationId xmlns:a16="http://schemas.microsoft.com/office/drawing/2014/main" id="{4516C613-A784-457A-A0F7-290FF6152C6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0424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83C530-6408-46E7-B093-2884F1BEC4A1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FAC9FA1-03B1-4747-9C98-4FF8CA9B935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보는, 어두운, 휴대폰, 앉아있는이(가) 표시된 사진&#10;&#10;자동 생성된 설명">
              <a:extLst>
                <a:ext uri="{FF2B5EF4-FFF2-40B4-BE49-F238E27FC236}">
                  <a16:creationId xmlns:a16="http://schemas.microsoft.com/office/drawing/2014/main" id="{D7D3E348-8201-42D1-86F9-03CA95E1F2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7980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7C7D21-C496-484B-8CB9-E4215E44380F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F01F4C-A62A-4850-938E-8AC778C2835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사진, 옅은, 앉아있는, 켜진이(가) 표시된 사진&#10;&#10;자동 생성된 설명">
              <a:extLst>
                <a:ext uri="{FF2B5EF4-FFF2-40B4-BE49-F238E27FC236}">
                  <a16:creationId xmlns:a16="http://schemas.microsoft.com/office/drawing/2014/main" id="{1B4CDF47-1015-4476-8E02-43BEB7995F5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39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A4055B0-8DDC-434F-B589-8EAF02429C06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742175-1C70-4E7B-95B3-7248E46950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어두운, 켜진, 옅은, 전면이(가) 표시된 사진&#10;&#10;자동 생성된 설명">
              <a:extLst>
                <a:ext uri="{FF2B5EF4-FFF2-40B4-BE49-F238E27FC236}">
                  <a16:creationId xmlns:a16="http://schemas.microsoft.com/office/drawing/2014/main" id="{3AF5355A-8494-4774-B088-DF18BDD634C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782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E3A47C6-3DB5-440C-B4C5-3405CE0B1CC1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D2CEB7-7CDC-4080-B1EF-C02454BC0E9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옅은, 연기이(가) 표시된 사진&#10;&#10;자동 생성된 설명">
              <a:extLst>
                <a:ext uri="{FF2B5EF4-FFF2-40B4-BE49-F238E27FC236}">
                  <a16:creationId xmlns:a16="http://schemas.microsoft.com/office/drawing/2014/main" id="{91AC7A1B-CF05-482C-91F6-CD795F28BB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90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A49119F-09FC-4AF1-98EA-790DDA9D0825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F50DDB1-24F7-42AB-805A-43A6EA5E90A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의류, 어두운, 옅은, 꽃이(가) 표시된 사진&#10;&#10;자동 생성된 설명">
              <a:extLst>
                <a:ext uri="{FF2B5EF4-FFF2-40B4-BE49-F238E27FC236}">
                  <a16:creationId xmlns:a16="http://schemas.microsoft.com/office/drawing/2014/main" id="{ED9E236B-72BB-4E3E-8F47-CA497E2BB71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940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D6B1E76-7094-4533-A0E7-D412DCB2AEA0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D24346-251A-44F5-A43D-75934D18AA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옅은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674352B6-1E5D-4A5F-AAE5-603CD81B381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788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505B10A-5555-464F-A7BB-46C9A6BE8B75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E26E23-C9AB-4A35-9755-D40E06E25F4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4" name="그림 3" descr="옅은, 밤, 켜진, 크리스마스이(가) 표시된 사진&#10;&#10;자동 생성된 설명">
              <a:extLst>
                <a:ext uri="{FF2B5EF4-FFF2-40B4-BE49-F238E27FC236}">
                  <a16:creationId xmlns:a16="http://schemas.microsoft.com/office/drawing/2014/main" id="{DA358369-D441-4088-9DD2-DFFFFC1EE16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912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E3E9D9C-255B-4B71-B103-227D39BA32C7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3" name="그림 2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02E5C656-9D05-4FEF-B8DD-2A657FCA530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10" name="그림 9" descr="동물, 옅은, 쥐고있는, 밤이(가) 표시된 사진&#10;&#10;자동 생성된 설명">
              <a:extLst>
                <a:ext uri="{FF2B5EF4-FFF2-40B4-BE49-F238E27FC236}">
                  <a16:creationId xmlns:a16="http://schemas.microsoft.com/office/drawing/2014/main" id="{590F9E83-175E-4EB4-8FB4-A0D9377B72F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95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9243E8E-F831-4C10-BD3F-3FC02925D14A}"/>
              </a:ext>
            </a:extLst>
          </p:cNvPr>
          <p:cNvGrpSpPr/>
          <p:nvPr/>
        </p:nvGrpSpPr>
        <p:grpSpPr>
          <a:xfrm>
            <a:off x="3680400" y="1666800"/>
            <a:ext cx="4831200" cy="3524400"/>
            <a:chOff x="36804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B99BF88C-D496-479D-BE71-BA6FF79F1D3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4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어두운, 앉아있는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FD2CC8D7-C6A7-4311-ADE8-10D057D8283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24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4B03E41-84AD-40E8-A082-8B0226DFC06D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BBED392E-1DEC-4861-821D-BE9187BDDD3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테이블, 앉아있는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0B1E1E9D-CDAB-4C83-812B-546E0533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0074" y="2365200"/>
              <a:ext cx="7104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796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C153539-485D-4766-82C8-35B4C5F1B991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D8924001-9CF8-4A53-909B-A4E06EDCAE5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테이블, 앉아있는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69DB3B78-0753-466E-801B-00955CEACDF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3648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95BA56-A685-4F26-BD14-1E92D9B2B63F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D5237E3B-7AB5-42B0-AC94-4BB54DF7E99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B00F644-EAB4-438B-B2AA-2F59BF7252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61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6412B85-9697-45C3-BDA9-53F3F37ECAF1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1803B710-9A0E-4328-864B-C4E19F7DC26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케이블, 파란색, 자동차, 옅은이(가) 표시된 사진&#10;&#10;자동 생성된 설명">
              <a:extLst>
                <a:ext uri="{FF2B5EF4-FFF2-40B4-BE49-F238E27FC236}">
                  <a16:creationId xmlns:a16="http://schemas.microsoft.com/office/drawing/2014/main" id="{99C76194-8127-4696-8457-2BFDE0F3D45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020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02E7E1-807A-4E7D-8C51-B39A193B25C9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F07A1164-9A13-47BB-9560-CA87C3AA251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테이블, 앉아있는, 음식, 표면이(가) 표시된 사진&#10;&#10;자동 생성된 설명">
              <a:extLst>
                <a:ext uri="{FF2B5EF4-FFF2-40B4-BE49-F238E27FC236}">
                  <a16:creationId xmlns:a16="http://schemas.microsoft.com/office/drawing/2014/main" id="{1BFC1AAF-7CD0-4DB8-905E-F12F70F206D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343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306ADF2-A7E6-4948-B58A-10F8E7D79C8D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8BB4F799-EA3C-4DD7-9D1E-76559FA93E7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앉아있는, 모니터, 테이블, 옅은이(가) 표시된 사진&#10;&#10;자동 생성된 설명">
              <a:extLst>
                <a:ext uri="{FF2B5EF4-FFF2-40B4-BE49-F238E27FC236}">
                  <a16:creationId xmlns:a16="http://schemas.microsoft.com/office/drawing/2014/main" id="{BCB834C2-41CE-44F4-BC07-638FC6200A9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586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AFEE21-1B47-4A15-8059-27F90BC31F6B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677D987A-A50C-4302-8EBB-CEB5FBD6A74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어두운, 앉아있는, 별, 옅은이(가) 표시된 사진&#10;&#10;자동 생성된 설명">
              <a:extLst>
                <a:ext uri="{FF2B5EF4-FFF2-40B4-BE49-F238E27FC236}">
                  <a16:creationId xmlns:a16="http://schemas.microsoft.com/office/drawing/2014/main" id="{64991EC6-2641-44A2-A181-5C1E287FAA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110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4437C3-6D49-4559-A930-31637EB1C46C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C0910506-D2EB-4CB1-8096-736F36C6081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녹색, 앉아있는, 건물, 테이블이(가) 표시된 사진&#10;&#10;자동 생성된 설명">
              <a:extLst>
                <a:ext uri="{FF2B5EF4-FFF2-40B4-BE49-F238E27FC236}">
                  <a16:creationId xmlns:a16="http://schemas.microsoft.com/office/drawing/2014/main" id="{CCE0AE47-A05C-4667-98B5-0E0B8CE9AE2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0817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0B4AD7-BC6E-4E3C-93E7-DE7157F3E2A7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02508A6C-8F62-4FE3-9C4E-43870541DB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케이크, 대형, 테이블, 보는이(가) 표시된 사진&#10;&#10;자동 생성된 설명">
              <a:extLst>
                <a:ext uri="{FF2B5EF4-FFF2-40B4-BE49-F238E27FC236}">
                  <a16:creationId xmlns:a16="http://schemas.microsoft.com/office/drawing/2014/main" id="{48F78D94-CA98-4D5F-A294-CE5ACD49D58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49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69EEBD-C734-4213-9E91-CB86CF8C895B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DC3897C0-FB4C-4A60-B404-1A801EE83BC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어두운, 앉아있는, 쥐고있는, 켜진이(가) 표시된 사진&#10;&#10;자동 생성된 설명">
              <a:extLst>
                <a:ext uri="{FF2B5EF4-FFF2-40B4-BE49-F238E27FC236}">
                  <a16:creationId xmlns:a16="http://schemas.microsoft.com/office/drawing/2014/main" id="{439A9854-032E-4B51-B65A-46315CBC78B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7065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A634A10-937A-4610-AEB3-BB94CDD4F4A3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E10BD5F0-8CF3-428D-BBA7-F6690C279F9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보는, 어두운, 휴대폰, 앉아있는이(가) 표시된 사진&#10;&#10;자동 생성된 설명">
              <a:extLst>
                <a:ext uri="{FF2B5EF4-FFF2-40B4-BE49-F238E27FC236}">
                  <a16:creationId xmlns:a16="http://schemas.microsoft.com/office/drawing/2014/main" id="{E1AA936A-7551-4743-B40F-81CEEEBDCDA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53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C1F12F0-2B3C-4C0E-BCA9-ABF028B1082D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D1E5D01A-0919-44AA-AD34-36B71805BCD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3611CF-3AA0-4F1C-8FFE-0872A133F6C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955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3C86546-1D6D-40C8-A48E-4A685DEC6450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0B693EB6-2948-408E-B990-D334C806456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사진, 옅은, 앉아있는, 켜진이(가) 표시된 사진&#10;&#10;자동 생성된 설명">
              <a:extLst>
                <a:ext uri="{FF2B5EF4-FFF2-40B4-BE49-F238E27FC236}">
                  <a16:creationId xmlns:a16="http://schemas.microsoft.com/office/drawing/2014/main" id="{44D9AE85-E152-4024-B962-421D516B2F1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4287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80D7B3D-362A-4780-A0AB-BE68EA2D74DE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4779971A-741D-467C-887E-772B13D7411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어두운, 켜진, 옅은, 전면이(가) 표시된 사진&#10;&#10;자동 생성된 설명">
              <a:extLst>
                <a:ext uri="{FF2B5EF4-FFF2-40B4-BE49-F238E27FC236}">
                  <a16:creationId xmlns:a16="http://schemas.microsoft.com/office/drawing/2014/main" id="{18337BD7-1E05-40D6-BE8D-17AE9579230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3778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510179-DF23-4C2E-BDA5-2114A6019305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62DE0E05-4761-4DD8-9BC6-EB3D460810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옅은, 연기이(가) 표시된 사진&#10;&#10;자동 생성된 설명">
              <a:extLst>
                <a:ext uri="{FF2B5EF4-FFF2-40B4-BE49-F238E27FC236}">
                  <a16:creationId xmlns:a16="http://schemas.microsoft.com/office/drawing/2014/main" id="{C9CFB78D-E720-4C4F-BDE7-61AB73D0DF7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966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73BAE9-36DB-4990-9A25-2252847198D6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268E2AC2-199E-475F-A646-323D3B362E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의류, 어두운, 옅은, 꽃이(가) 표시된 사진&#10;&#10;자동 생성된 설명">
              <a:extLst>
                <a:ext uri="{FF2B5EF4-FFF2-40B4-BE49-F238E27FC236}">
                  <a16:creationId xmlns:a16="http://schemas.microsoft.com/office/drawing/2014/main" id="{083D787D-2DEF-4743-985C-1D9CCB581FD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2981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033B52C-6D4D-4580-80AB-E259F2936661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48168CCF-A780-4CF6-BBEF-1C966FBB0C9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옅은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1BB3B614-9A99-4933-9376-03011CC5ACD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358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6038F5D-5B41-4BBD-96B0-4F5B19425B06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테이블, 사진이(가) 표시된 사진&#10;&#10;자동 생성된 설명">
              <a:extLst>
                <a:ext uri="{FF2B5EF4-FFF2-40B4-BE49-F238E27FC236}">
                  <a16:creationId xmlns:a16="http://schemas.microsoft.com/office/drawing/2014/main" id="{D61C6C1D-94BD-4ED4-8520-604359449E9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옅은, 밤, 켜진, 크리스마스이(가) 표시된 사진&#10;&#10;자동 생성된 설명">
              <a:extLst>
                <a:ext uri="{FF2B5EF4-FFF2-40B4-BE49-F238E27FC236}">
                  <a16:creationId xmlns:a16="http://schemas.microsoft.com/office/drawing/2014/main" id="{369B1364-B5A7-4B23-9BCD-D323F1EDBCA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13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0332F3-9380-4C1C-97C3-B43C7764D147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37263DBE-1556-422B-A451-569984B8783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케이블, 파란색, 자동차, 옅은이(가) 표시된 사진&#10;&#10;자동 생성된 설명">
              <a:extLst>
                <a:ext uri="{FF2B5EF4-FFF2-40B4-BE49-F238E27FC236}">
                  <a16:creationId xmlns:a16="http://schemas.microsoft.com/office/drawing/2014/main" id="{E4F91237-4B5A-441E-8E70-26020CAC2F6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51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A084B4-B7CD-475B-8BB4-316AFEF86385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5" name="그림 4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9A50AD20-685E-4572-9A73-1212911204E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3" name="그림 2" descr="테이블, 앉아있는, 음식, 표면이(가) 표시된 사진&#10;&#10;자동 생성된 설명">
              <a:extLst>
                <a:ext uri="{FF2B5EF4-FFF2-40B4-BE49-F238E27FC236}">
                  <a16:creationId xmlns:a16="http://schemas.microsoft.com/office/drawing/2014/main" id="{8B05E540-BA5D-41B4-A99A-5F43B967850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935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, 앉아있는, 음식, 표면이(가) 표시된 사진&#10;&#10;자동 생성된 설명">
            <a:extLst>
              <a:ext uri="{FF2B5EF4-FFF2-40B4-BE49-F238E27FC236}">
                <a16:creationId xmlns:a16="http://schemas.microsoft.com/office/drawing/2014/main" id="{8B05E540-BA5D-41B4-A99A-5F43B96785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00" y="2365200"/>
            <a:ext cx="709200" cy="5328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2EC0466-2716-40E3-8147-D24754F3A4D1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7" name="그림 6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EF6752C1-65C3-4824-9C16-C3E61DF5E01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앉아있는, 모니터, 테이블, 옅은이(가) 표시된 사진&#10;&#10;자동 생성된 설명">
              <a:extLst>
                <a:ext uri="{FF2B5EF4-FFF2-40B4-BE49-F238E27FC236}">
                  <a16:creationId xmlns:a16="http://schemas.microsoft.com/office/drawing/2014/main" id="{4EBA959F-6A86-472C-93D5-4F481B46EE0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17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209F0C0-07E4-4CCC-B3D2-A57E8A2FF7A3}"/>
              </a:ext>
            </a:extLst>
          </p:cNvPr>
          <p:cNvGrpSpPr/>
          <p:nvPr/>
        </p:nvGrpSpPr>
        <p:grpSpPr>
          <a:xfrm>
            <a:off x="3679200" y="1666800"/>
            <a:ext cx="4831200" cy="3524400"/>
            <a:chOff x="3679200" y="1666800"/>
            <a:chExt cx="4831200" cy="3524400"/>
          </a:xfrm>
        </p:grpSpPr>
        <p:pic>
          <p:nvPicPr>
            <p:cNvPr id="7" name="그림 6" descr="실내, 방, 창문, 생활이(가) 표시된 사진&#10;&#10;자동 생성된 설명">
              <a:extLst>
                <a:ext uri="{FF2B5EF4-FFF2-40B4-BE49-F238E27FC236}">
                  <a16:creationId xmlns:a16="http://schemas.microsoft.com/office/drawing/2014/main" id="{D9975B72-3C54-422E-BCC4-C07D231FA3E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0" y="1666800"/>
              <a:ext cx="4831200" cy="3524400"/>
            </a:xfrm>
            <a:prstGeom prst="rect">
              <a:avLst/>
            </a:prstGeom>
          </p:spPr>
        </p:pic>
        <p:pic>
          <p:nvPicPr>
            <p:cNvPr id="6" name="그림 5" descr="어두운, 앉아있는, 별, 옅은이(가) 표시된 사진&#10;&#10;자동 생성된 설명">
              <a:extLst>
                <a:ext uri="{FF2B5EF4-FFF2-40B4-BE49-F238E27FC236}">
                  <a16:creationId xmlns:a16="http://schemas.microsoft.com/office/drawing/2014/main" id="{FB1842EC-29F6-4CAE-979A-4354CA134D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00" y="2365200"/>
              <a:ext cx="7092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74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1016</Words>
  <Application>Microsoft Office PowerPoint</Application>
  <PresentationFormat>와이드스크린</PresentationFormat>
  <Paragraphs>167</Paragraphs>
  <Slides>55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8" baseType="lpstr">
      <vt:lpstr>맑은 고딕</vt:lpstr>
      <vt:lpstr>Arial</vt:lpstr>
      <vt:lpstr>Office 테마</vt:lpstr>
      <vt:lpstr>insideStim templates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Sanghoon</dc:creator>
  <cp:lastModifiedBy>Sanghoon</cp:lastModifiedBy>
  <cp:revision>25</cp:revision>
  <dcterms:created xsi:type="dcterms:W3CDTF">2020-07-13T19:50:12Z</dcterms:created>
  <dcterms:modified xsi:type="dcterms:W3CDTF">2020-07-21T10:22:09Z</dcterms:modified>
</cp:coreProperties>
</file>